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158"/>
    <p:restoredTop sz="94743"/>
  </p:normalViewPr>
  <p:slideViewPr>
    <p:cSldViewPr snapToGrid="0">
      <p:cViewPr>
        <p:scale>
          <a:sx n="112" d="100"/>
          <a:sy n="112" d="100"/>
        </p:scale>
        <p:origin x="216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781E3C-53FF-3624-DD28-5321B2096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4064E7E-3FE0-5CD7-107E-B84C1C3A6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4784A9-D6B9-9307-7DBC-69B1E0F28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EB9E7C-EC58-2007-E927-103B21F72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5F1EC7-25A4-7F99-956B-735516282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576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01EA6E-6107-C441-C977-76D32A79E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31F2664-6747-FC57-5CBB-3275E9135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E47FF9-C9C3-9EFE-8C32-4A7A64AC3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F9F634-BFE2-AE21-847B-3E1A15ED8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97213F-FA40-FAB1-F47C-0CED2BA47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276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8BF9C13-F6AE-1A6E-0011-480712B616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C198D37-D760-FAFE-8AF6-C912EC0520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23DA65-8762-FFF8-D149-8AE2804B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CCA532-3707-6E81-C8B4-8A2DEFC7C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967A5A-B6E5-61D9-EED4-A7DEE849F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010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A157C8-840A-67E5-5696-0E12F94FB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D4D492-283C-3DE6-86DD-D9374BDAE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B5E0110-CAFD-C58F-D043-F1D7F5C47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ECC9EB-02DD-CB0B-6355-D7F768BB5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E4BE6C-9024-9023-33D3-0EB7F5980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7173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6289EE-B6AB-BC9D-62A3-663EF3C58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795441-D05D-7259-A7BA-050F5A8BC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19AAA7-51CA-FA4F-E1F8-D6A69620E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7B7F88-163A-5BBB-7DD1-CE4C78E3E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CA0E3EB-C52E-C81C-2835-D8803FCDA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8855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968526-60E3-7933-8CF0-5F0B89AE9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D2D387-8341-ADBA-402D-E901F93D1E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F725ACC-462C-D0CC-4882-ADFCAA7DD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AF39639-6F10-D9B1-E86C-DE395F9B4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093E299-0D69-1C64-FB2E-57D2C83F5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55AC16E-443A-CB77-258D-66F07C988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2891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ECE6A1-6CF1-8840-72A7-8B0AB8EE7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714364B-6E70-743D-C06A-96CF3F680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3882966-F394-DC3D-51B6-79BE8B5D7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A86545E-1EF1-462D-C866-4C0DB9EB5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93D3526-4FB6-1C88-5926-9601D40E75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C48CE48-0E2F-CED8-2001-8E23E8103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EF8DD8C-03F6-F4ED-D83B-8166F105C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09C444D-7008-1F8E-F794-92BA0C7FC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88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B4BE7B-C92A-0A0D-9981-453852921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AA66D74-AED8-0877-EDC3-C1C8E0747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46DD301-F7E4-1340-D1D1-921D048B7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78A1924-33C9-C80B-BA37-0530C5671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076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40A49E3-D9C5-DC9E-C84D-3EB7B0E6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836ABBE-57C7-B3ED-C55F-F202002A5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B391605-20EA-1BD3-AFBC-6797F97A6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8635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B89236-A534-EAC0-3E47-26551C7E5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E57EAC-0EBD-97F5-3778-213896A25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A69EE9F-F89F-1143-5798-1329D4D2EA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181C90C-2166-F0E0-A8DB-926DBBB01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0C0171-D149-BDB6-9A77-4183B101B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32D69D3-0E32-C823-AF41-8E954A8E5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2949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9BD7AD-561F-0F05-20E1-CF7E99561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DFA5CE7-6187-FF02-B3E4-706E042A05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8FBCFEA-CA63-6A4D-57B8-26EC669D6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9D927A1-0CC7-D989-016B-E3EC705B7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C13C5D-85CD-55C3-3433-6617AC891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097F2A-A3AF-F6BA-CBE2-34538AC9F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6337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E6923D6-A545-2ADF-D8EA-B5A89BB97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F93A9F1-087F-D62D-4FC8-E339A07E4F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45826C-3274-02C6-8CAF-92C877930F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54FC0B-F762-1F40-B440-58408428A1BD}" type="datetimeFigureOut">
              <a:rPr lang="de-DE" smtClean="0"/>
              <a:t>23.10.25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E80015-F2C6-6162-6240-EED1AD67F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B14C70-0EF6-E23C-FA7D-9C10AAB99B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A57AE4-C697-3443-8C9F-5C20845860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4887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A576F3B-1237-32D7-7BD5-B0DD776F2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3408" y="992094"/>
            <a:ext cx="3616913" cy="2795160"/>
          </a:xfrm>
        </p:spPr>
        <p:txBody>
          <a:bodyPr>
            <a:normAutofit/>
          </a:bodyPr>
          <a:lstStyle/>
          <a:p>
            <a:r>
              <a:rPr lang="de-DE" sz="4400" u="sng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Blockchains</a:t>
            </a:r>
            <a:br>
              <a:rPr lang="de-DE" sz="4400" u="sng" dirty="0">
                <a:latin typeface="Big Caslon Medium" panose="02000603090000020003" pitchFamily="2" charset="-79"/>
                <a:cs typeface="Big Caslon Medium" panose="02000603090000020003" pitchFamily="2" charset="-79"/>
              </a:rPr>
            </a:br>
            <a:r>
              <a:rPr lang="de-DE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                    </a:t>
            </a:r>
            <a:r>
              <a:rPr lang="de-DE" sz="4400" u="sng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erklärt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565BB0A-D6F3-E488-3C31-D95E549C1D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6287" y="4121253"/>
            <a:ext cx="3125337" cy="1136843"/>
          </a:xfrm>
        </p:spPr>
        <p:txBody>
          <a:bodyPr>
            <a:normAutofit/>
          </a:bodyPr>
          <a:lstStyle/>
          <a:p>
            <a:r>
              <a:rPr lang="de-DE" sz="1800"/>
              <a:t>Von Gruppe 8</a:t>
            </a:r>
          </a:p>
        </p:txBody>
      </p:sp>
      <p:pic>
        <p:nvPicPr>
          <p:cNvPr id="9" name="Grafik 8" descr="Ein Bild, das Waffe, Werkzeug, Darstellung enthält.&#10;&#10;KI-generierte Inhalte können fehlerhaft sein.">
            <a:extLst>
              <a:ext uri="{FF2B5EF4-FFF2-40B4-BE49-F238E27FC236}">
                <a16:creationId xmlns:a16="http://schemas.microsoft.com/office/drawing/2014/main" id="{2F6BB01E-BDDB-CEC7-4779-33CCECE53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726" y="558672"/>
            <a:ext cx="5670549" cy="567054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FD47A9C-A4EC-3163-EADF-C7597C9FE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914" y="253872"/>
            <a:ext cx="6350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821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4516A1-2B4E-2DA1-04E3-19C476C1B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CBA7D608-24B4-BD25-8022-033366EDD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9914" y="253872"/>
            <a:ext cx="635000" cy="609600"/>
          </a:xfrm>
          <a:prstGeom prst="rect">
            <a:avLst/>
          </a:prstGeom>
        </p:spPr>
      </p:pic>
      <p:sp>
        <p:nvSpPr>
          <p:cNvPr id="8" name="Titel 7">
            <a:extLst>
              <a:ext uri="{FF2B5EF4-FFF2-40B4-BE49-F238E27FC236}">
                <a16:creationId xmlns:a16="http://schemas.microsoft.com/office/drawing/2014/main" id="{EB7FF9F0-CD0B-E8C2-B89C-B7B6304F74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7580"/>
            <a:ext cx="9144000" cy="989185"/>
          </a:xfrm>
        </p:spPr>
        <p:txBody>
          <a:bodyPr/>
          <a:lstStyle/>
          <a:p>
            <a:r>
              <a:rPr lang="de-DE" u="sng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Konzepte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E6A376D-7708-6B28-A354-140648347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76" y="2064218"/>
            <a:ext cx="3223037" cy="47937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45CDDCBB-9306-4807-E270-1E16EBBDE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798" y="2064221"/>
            <a:ext cx="2892404" cy="47937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5106085-41CB-2223-9F88-3019B30209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1609" y="2064220"/>
            <a:ext cx="3165805" cy="479377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90799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79B058-4381-9FDE-CA1C-4CA52464D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98FE0E0-D95D-46EF-A375-475D4DB0E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2AA8E41-A7DB-576A-D5B6-90149B4BF8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6894575" cy="3566160"/>
          </a:xfrm>
        </p:spPr>
        <p:txBody>
          <a:bodyPr>
            <a:normAutofit/>
          </a:bodyPr>
          <a:lstStyle/>
          <a:p>
            <a:pPr algn="l"/>
            <a:r>
              <a:rPr lang="de-DE" sz="6600" u="sng" dirty="0">
                <a:latin typeface="Baskerville Old Face" panose="02020602080505020303" pitchFamily="18" charset="77"/>
                <a:cs typeface="Big Caslon Medium" panose="02000603090000020003" pitchFamily="2" charset="-79"/>
              </a:rPr>
              <a:t>Das 3 Ebenen Prinzip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2D82A42F-AEBE-4065-9792-036A904D8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E187141-9167-31F3-37C5-1FE9526C06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14" r="5024"/>
          <a:stretch>
            <a:fillRect/>
          </a:stretch>
        </p:blipFill>
        <p:spPr>
          <a:xfrm>
            <a:off x="8139803" y="10"/>
            <a:ext cx="4052199" cy="6857990"/>
          </a:xfrm>
          <a:custGeom>
            <a:avLst/>
            <a:gdLst/>
            <a:ahLst/>
            <a:cxnLst/>
            <a:rect l="l" t="t" r="r" b="b"/>
            <a:pathLst>
              <a:path w="4052199" h="6858000">
                <a:moveTo>
                  <a:pt x="25603" y="0"/>
                </a:moveTo>
                <a:lnTo>
                  <a:pt x="4052199" y="0"/>
                </a:lnTo>
                <a:lnTo>
                  <a:pt x="4052199" y="6858000"/>
                </a:lnTo>
                <a:lnTo>
                  <a:pt x="28079" y="6858000"/>
                </a:lnTo>
                <a:lnTo>
                  <a:pt x="37459" y="6497135"/>
                </a:lnTo>
                <a:cubicBezTo>
                  <a:pt x="37586" y="6492050"/>
                  <a:pt x="38603" y="6487092"/>
                  <a:pt x="38603" y="6482007"/>
                </a:cubicBezTo>
                <a:cubicBezTo>
                  <a:pt x="47502" y="6367973"/>
                  <a:pt x="52587" y="6253939"/>
                  <a:pt x="18135" y="6142702"/>
                </a:cubicBezTo>
                <a:cubicBezTo>
                  <a:pt x="15084" y="6132214"/>
                  <a:pt x="13495" y="6121344"/>
                  <a:pt x="13432" y="6110411"/>
                </a:cubicBezTo>
                <a:cubicBezTo>
                  <a:pt x="11690" y="6013324"/>
                  <a:pt x="15936" y="5916236"/>
                  <a:pt x="26145" y="5819669"/>
                </a:cubicBezTo>
                <a:cubicBezTo>
                  <a:pt x="31229" y="5760555"/>
                  <a:pt x="26017" y="5700423"/>
                  <a:pt x="42926" y="5641690"/>
                </a:cubicBezTo>
                <a:cubicBezTo>
                  <a:pt x="50337" y="5612565"/>
                  <a:pt x="54595" y="5582728"/>
                  <a:pt x="55638" y="5552700"/>
                </a:cubicBezTo>
                <a:cubicBezTo>
                  <a:pt x="60087" y="5479983"/>
                  <a:pt x="38603" y="5411588"/>
                  <a:pt x="18263" y="5343066"/>
                </a:cubicBezTo>
                <a:cubicBezTo>
                  <a:pt x="7456" y="5306707"/>
                  <a:pt x="-5384" y="5269459"/>
                  <a:pt x="2372" y="5231320"/>
                </a:cubicBezTo>
                <a:cubicBezTo>
                  <a:pt x="16076" y="5173655"/>
                  <a:pt x="23920" y="5114744"/>
                  <a:pt x="25763" y="5055502"/>
                </a:cubicBezTo>
                <a:cubicBezTo>
                  <a:pt x="25635" y="5012660"/>
                  <a:pt x="15338" y="4970962"/>
                  <a:pt x="18898" y="4928374"/>
                </a:cubicBezTo>
                <a:cubicBezTo>
                  <a:pt x="27073" y="4845715"/>
                  <a:pt x="29157" y="4762561"/>
                  <a:pt x="25127" y="4679584"/>
                </a:cubicBezTo>
                <a:cubicBezTo>
                  <a:pt x="25077" y="4646429"/>
                  <a:pt x="28776" y="4613376"/>
                  <a:pt x="36187" y="4581060"/>
                </a:cubicBezTo>
                <a:cubicBezTo>
                  <a:pt x="45493" y="4524043"/>
                  <a:pt x="47464" y="4466060"/>
                  <a:pt x="42036" y="4408547"/>
                </a:cubicBezTo>
                <a:cubicBezTo>
                  <a:pt x="36060" y="4341932"/>
                  <a:pt x="18263" y="4276334"/>
                  <a:pt x="13685" y="4209719"/>
                </a:cubicBezTo>
                <a:cubicBezTo>
                  <a:pt x="6694" y="4099371"/>
                  <a:pt x="16610" y="3989024"/>
                  <a:pt x="26398" y="3879186"/>
                </a:cubicBezTo>
                <a:cubicBezTo>
                  <a:pt x="34026" y="3808731"/>
                  <a:pt x="36060" y="3737781"/>
                  <a:pt x="32501" y="3667009"/>
                </a:cubicBezTo>
                <a:cubicBezTo>
                  <a:pt x="28051" y="3610818"/>
                  <a:pt x="21059" y="3554755"/>
                  <a:pt x="19788" y="3498437"/>
                </a:cubicBezTo>
                <a:cubicBezTo>
                  <a:pt x="17627" y="3398006"/>
                  <a:pt x="18390" y="3297701"/>
                  <a:pt x="24237" y="3197143"/>
                </a:cubicBezTo>
                <a:cubicBezTo>
                  <a:pt x="27162" y="3146928"/>
                  <a:pt x="32119" y="3096966"/>
                  <a:pt x="34026" y="3046242"/>
                </a:cubicBezTo>
                <a:cubicBezTo>
                  <a:pt x="35933" y="2995518"/>
                  <a:pt x="40001" y="2944413"/>
                  <a:pt x="28433" y="2894578"/>
                </a:cubicBezTo>
                <a:cubicBezTo>
                  <a:pt x="8855" y="2810038"/>
                  <a:pt x="23220" y="2725879"/>
                  <a:pt x="27415" y="2641593"/>
                </a:cubicBezTo>
                <a:cubicBezTo>
                  <a:pt x="29958" y="2589217"/>
                  <a:pt x="45214" y="2535568"/>
                  <a:pt x="31738" y="2484717"/>
                </a:cubicBezTo>
                <a:cubicBezTo>
                  <a:pt x="10507" y="2405008"/>
                  <a:pt x="24492" y="2326951"/>
                  <a:pt x="31738" y="2248513"/>
                </a:cubicBezTo>
                <a:cubicBezTo>
                  <a:pt x="40218" y="2174283"/>
                  <a:pt x="38768" y="2099252"/>
                  <a:pt x="27415" y="2025403"/>
                </a:cubicBezTo>
                <a:cubicBezTo>
                  <a:pt x="12986" y="1952165"/>
                  <a:pt x="12986" y="1876803"/>
                  <a:pt x="27415" y="1803565"/>
                </a:cubicBezTo>
                <a:cubicBezTo>
                  <a:pt x="39276" y="1743102"/>
                  <a:pt x="40598" y="1681038"/>
                  <a:pt x="31356" y="1620119"/>
                </a:cubicBezTo>
                <a:cubicBezTo>
                  <a:pt x="25127" y="1576514"/>
                  <a:pt x="13940" y="1533163"/>
                  <a:pt x="12414" y="1489558"/>
                </a:cubicBezTo>
                <a:cubicBezTo>
                  <a:pt x="9262" y="1398420"/>
                  <a:pt x="11118" y="1307167"/>
                  <a:pt x="18008" y="1216233"/>
                </a:cubicBezTo>
                <a:cubicBezTo>
                  <a:pt x="26017" y="1112496"/>
                  <a:pt x="41400" y="1009268"/>
                  <a:pt x="30721" y="904896"/>
                </a:cubicBezTo>
                <a:cubicBezTo>
                  <a:pt x="27162" y="869046"/>
                  <a:pt x="19661" y="833323"/>
                  <a:pt x="18771" y="797346"/>
                </a:cubicBezTo>
                <a:cubicBezTo>
                  <a:pt x="17118" y="730095"/>
                  <a:pt x="16737" y="663607"/>
                  <a:pt x="20169" y="593941"/>
                </a:cubicBezTo>
                <a:cubicBezTo>
                  <a:pt x="23602" y="524274"/>
                  <a:pt x="38348" y="451938"/>
                  <a:pt x="28433" y="383798"/>
                </a:cubicBezTo>
                <a:cubicBezTo>
                  <a:pt x="18516" y="315657"/>
                  <a:pt x="24873" y="248406"/>
                  <a:pt x="31229" y="181410"/>
                </a:cubicBezTo>
                <a:cubicBezTo>
                  <a:pt x="34344" y="149565"/>
                  <a:pt x="36410" y="118069"/>
                  <a:pt x="35854" y="86700"/>
                </a:cubicBezTo>
                <a:close/>
              </a:path>
            </a:pathLst>
          </a:cu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DC6ADA3-492A-2D26-1D9A-C6E78A07D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46" y="335280"/>
            <a:ext cx="635000" cy="6096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DB9A56DC-1C8C-8DF0-D863-115DFCF53466}"/>
              </a:ext>
            </a:extLst>
          </p:cNvPr>
          <p:cNvSpPr/>
          <p:nvPr/>
        </p:nvSpPr>
        <p:spPr>
          <a:xfrm>
            <a:off x="8062623" y="6599583"/>
            <a:ext cx="4129377" cy="258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475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C802A7-6056-C84F-D8C4-5EA77EBCE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F0D1B16-B81D-DF90-AFB9-18C3A96E9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FA42889-8541-1D3A-85A9-DE4A67762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6894575" cy="3566160"/>
          </a:xfrm>
        </p:spPr>
        <p:txBody>
          <a:bodyPr>
            <a:normAutofit/>
          </a:bodyPr>
          <a:lstStyle/>
          <a:p>
            <a:pPr algn="l"/>
            <a:r>
              <a:rPr lang="de-DE" sz="6600" u="sng" dirty="0">
                <a:latin typeface="Baskerville Old Face" panose="02020602080505020303" pitchFamily="18" charset="77"/>
                <a:cs typeface="Big Caslon Medium" panose="02000603090000020003" pitchFamily="2" charset="-79"/>
              </a:rPr>
              <a:t>Konzepte der ersten Ebene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9633DD3D-34E0-600A-897D-2CE92A946C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87A44EC-D6AE-9426-0901-DCF528F4A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9914" y="253872"/>
            <a:ext cx="635000" cy="609600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3175D77B-F4AB-58CA-9FAE-F6E290182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593" y="-25645"/>
            <a:ext cx="4153359" cy="688364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45868B0-54A8-C1AB-2C26-B7D737AD6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46" y="335280"/>
            <a:ext cx="6350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1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FC67B2-C71D-4EB6-6F63-DEFC806A7D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2D4C692-8B4A-533E-0104-4F8DF4664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DB3E684-596D-739D-B084-DCAF7BF50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6894575" cy="3566160"/>
          </a:xfrm>
        </p:spPr>
        <p:txBody>
          <a:bodyPr>
            <a:normAutofit/>
          </a:bodyPr>
          <a:lstStyle/>
          <a:p>
            <a:pPr algn="l"/>
            <a:r>
              <a:rPr lang="de-DE" sz="6600" u="sng" dirty="0">
                <a:latin typeface="Baskerville Old Face" panose="02020602080505020303" pitchFamily="18" charset="77"/>
                <a:cs typeface="Big Caslon Medium" panose="02000603090000020003" pitchFamily="2" charset="-79"/>
              </a:rPr>
              <a:t>Konzepte der ersten Ebene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17AFC74C-42CD-09D0-0319-DE78E43191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19A7B8B-6264-624E-E40C-462711DFE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9914" y="253872"/>
            <a:ext cx="635000" cy="609600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CA398F0B-06C4-AFD0-664A-4BB5AA7F0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9938" y="1"/>
            <a:ext cx="4529014" cy="68580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774B832-A3B8-4A2A-B0AF-DA3330A4A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46" y="335280"/>
            <a:ext cx="6350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869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2B446A-A79F-3A5B-0C7C-FA284449B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D6CD6EF0-BAEB-AA2B-736E-DED1E24D2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9914" y="253872"/>
            <a:ext cx="635000" cy="609600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0053A5A6-8F1F-40C0-5B2C-B89712B1CC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3472"/>
            <a:ext cx="9144000" cy="1108286"/>
          </a:xfrm>
        </p:spPr>
        <p:txBody>
          <a:bodyPr/>
          <a:lstStyle/>
          <a:p>
            <a:r>
              <a:rPr lang="de-DE" u="sng" dirty="0">
                <a:latin typeface="Baskerville Old Face" panose="02020602080505020303" pitchFamily="18" charset="77"/>
                <a:cs typeface="Big Caslon Medium" panose="02000603090000020003" pitchFamily="2" charset="-79"/>
              </a:rPr>
              <a:t>Umsetzung</a:t>
            </a:r>
          </a:p>
        </p:txBody>
      </p:sp>
      <p:pic>
        <p:nvPicPr>
          <p:cNvPr id="1026" name="Picture 2" descr="Godot Review | PCMag">
            <a:extLst>
              <a:ext uri="{FF2B5EF4-FFF2-40B4-BE49-F238E27FC236}">
                <a16:creationId xmlns:a16="http://schemas.microsoft.com/office/drawing/2014/main" id="{E592A78D-0175-E9E1-B5EC-386E7E6A4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34" y="3751931"/>
            <a:ext cx="3167335" cy="177370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9E25B788-16C5-14E2-B180-8532EEADE99A}"/>
              </a:ext>
            </a:extLst>
          </p:cNvPr>
          <p:cNvSpPr txBox="1"/>
          <p:nvPr/>
        </p:nvSpPr>
        <p:spPr>
          <a:xfrm>
            <a:off x="1536853" y="2794096"/>
            <a:ext cx="3822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Programmierung/</a:t>
            </a:r>
          </a:p>
          <a:p>
            <a:pPr algn="ctr"/>
            <a:r>
              <a:rPr lang="de-DE" dirty="0"/>
              <a:t> Appentwicklung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05EF92E-4FC2-DBD7-47A0-3F5F866F3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437" y="3733449"/>
            <a:ext cx="1773704" cy="177370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raw.io Diagrams – Kostenloser Download und Installation unter Windows |  Microsoft Store">
            <a:extLst>
              <a:ext uri="{FF2B5EF4-FFF2-40B4-BE49-F238E27FC236}">
                <a16:creationId xmlns:a16="http://schemas.microsoft.com/office/drawing/2014/main" id="{655476F0-CE07-4DC9-8BE5-47654C857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665" y="3714967"/>
            <a:ext cx="1810669" cy="181066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E6E0551-C062-ADC7-C12D-C92353512B2B}"/>
              </a:ext>
            </a:extLst>
          </p:cNvPr>
          <p:cNvSpPr txBox="1"/>
          <p:nvPr/>
        </p:nvSpPr>
        <p:spPr>
          <a:xfrm>
            <a:off x="7686714" y="2782667"/>
            <a:ext cx="3305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Designentwicklung/</a:t>
            </a:r>
          </a:p>
          <a:p>
            <a:pPr algn="ctr"/>
            <a:r>
              <a:rPr lang="de-DE" dirty="0"/>
              <a:t>-bearbeitung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2108E1F-E3C2-17A3-1700-FFE396079DFE}"/>
              </a:ext>
            </a:extLst>
          </p:cNvPr>
          <p:cNvSpPr txBox="1"/>
          <p:nvPr/>
        </p:nvSpPr>
        <p:spPr>
          <a:xfrm>
            <a:off x="-93644" y="5721838"/>
            <a:ext cx="3260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Godot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A1B9404-7895-9820-9623-E832154C2B47}"/>
              </a:ext>
            </a:extLst>
          </p:cNvPr>
          <p:cNvSpPr txBox="1"/>
          <p:nvPr/>
        </p:nvSpPr>
        <p:spPr>
          <a:xfrm>
            <a:off x="7008009" y="5721838"/>
            <a:ext cx="2324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Photopea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735AEEF-3AB2-1F07-9932-E2E722B8A30E}"/>
              </a:ext>
            </a:extLst>
          </p:cNvPr>
          <p:cNvSpPr txBox="1"/>
          <p:nvPr/>
        </p:nvSpPr>
        <p:spPr>
          <a:xfrm>
            <a:off x="9762665" y="5739788"/>
            <a:ext cx="1810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Draw.io</a:t>
            </a:r>
            <a:endParaRPr lang="de-DE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05B314E-1659-1C28-D084-BD85658D21BF}"/>
              </a:ext>
            </a:extLst>
          </p:cNvPr>
          <p:cNvCxnSpPr/>
          <p:nvPr/>
        </p:nvCxnSpPr>
        <p:spPr>
          <a:xfrm>
            <a:off x="2357609" y="3440427"/>
            <a:ext cx="21813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7E8F9597-0CA3-DF1C-EDE8-6F43F0FFC2C6}"/>
              </a:ext>
            </a:extLst>
          </p:cNvPr>
          <p:cNvCxnSpPr/>
          <p:nvPr/>
        </p:nvCxnSpPr>
        <p:spPr>
          <a:xfrm>
            <a:off x="8170289" y="3440427"/>
            <a:ext cx="233791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What is GitHub? - Pythia Foundations">
            <a:extLst>
              <a:ext uri="{FF2B5EF4-FFF2-40B4-BE49-F238E27FC236}">
                <a16:creationId xmlns:a16="http://schemas.microsoft.com/office/drawing/2014/main" id="{6B45C596-8B66-B9AE-EE34-BAC3E8A8D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4650" y="3733449"/>
            <a:ext cx="3167335" cy="177370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AF0052D0-CB44-1D91-013E-858976DD3C92}"/>
              </a:ext>
            </a:extLst>
          </p:cNvPr>
          <p:cNvSpPr txBox="1"/>
          <p:nvPr/>
        </p:nvSpPr>
        <p:spPr>
          <a:xfrm>
            <a:off x="4488514" y="5721838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2182740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</Words>
  <Application>Microsoft Macintosh PowerPoint</Application>
  <PresentationFormat>Breitbild</PresentationFormat>
  <Paragraphs>15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Baskerville Old Face</vt:lpstr>
      <vt:lpstr>Big Caslon Medium</vt:lpstr>
      <vt:lpstr>Office</vt:lpstr>
      <vt:lpstr>Blockchains                      erklärt</vt:lpstr>
      <vt:lpstr>Konzepte</vt:lpstr>
      <vt:lpstr>Das 3 Ebenen Prinzip</vt:lpstr>
      <vt:lpstr>Konzepte der ersten Ebene</vt:lpstr>
      <vt:lpstr>Konzepte der ersten Ebene</vt:lpstr>
      <vt:lpstr>Umsetzung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 R</dc:creator>
  <cp:lastModifiedBy>S R</cp:lastModifiedBy>
  <cp:revision>5</cp:revision>
  <dcterms:created xsi:type="dcterms:W3CDTF">2025-10-23T08:49:19Z</dcterms:created>
  <dcterms:modified xsi:type="dcterms:W3CDTF">2025-10-24T13:42:56Z</dcterms:modified>
</cp:coreProperties>
</file>

<file path=docProps/thumbnail.jpeg>
</file>